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/>
    <p:restoredTop sz="93002"/>
  </p:normalViewPr>
  <p:slideViewPr>
    <p:cSldViewPr snapToGrid="0" snapToObjects="1">
      <p:cViewPr varScale="1">
        <p:scale>
          <a:sx n="68" d="100"/>
          <a:sy n="68" d="100"/>
        </p:scale>
        <p:origin x="87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CD2E9-815D-0B45-A1FB-90E4C273020C}" type="datetimeFigureOut">
              <a:rPr lang="es-ES_tradnl" smtClean="0"/>
              <a:t>3/12/19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401E1-D486-334A-B404-A0568DE95B8E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05017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401E1-D486-334A-B404-A0568DE95B8E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53339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issue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cuts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incredibly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controversial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topic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Trump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deduction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place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recently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caused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controversy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usual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worry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deficit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share.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argue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essential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requirement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country to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progress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wealth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just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happen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be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produced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argue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substantial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economic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liberty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country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deduction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usually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economic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progress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trend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economic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progress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recent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reform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Trump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401E1-D486-334A-B404-A0568DE95B8E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8044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cause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frustration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individual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feel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social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mobility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ladder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just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myth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stagnation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wages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Obama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administration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stagnation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middle-class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wages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cases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decline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middle-class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wealth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though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Obamacare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noble and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charitable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governmental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causes,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dissatisfaction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expressed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average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American.</a:t>
            </a:r>
            <a:r>
              <a:rPr lang="es-ES_tradnl" dirty="0" smtClean="0">
                <a:effectLst/>
              </a:rPr>
              <a:t> </a:t>
            </a:r>
          </a:p>
          <a:p>
            <a:endParaRPr lang="es-ES_tradnl" dirty="0" smtClean="0">
              <a:effectLst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Investment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growth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growth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depends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driving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force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reductions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several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reasons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reductions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incentive to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corporate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investors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new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factory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share of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income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factory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investment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cost-benefit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test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company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whether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worthy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investment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place.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company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building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factory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benefit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outweigh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imolies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jobs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going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be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created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jobs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created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401E1-D486-334A-B404-A0568DE95B8E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1085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cuts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moral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reasons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Boaz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“In a free country,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money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belongs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(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Boaz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2001).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no moral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rob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citizens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money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rightfully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earned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themselves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continually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forced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relinquish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money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rightfully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earned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and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frustrated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bitter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bottomline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no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steal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citizens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freedom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prioritize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equality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401E1-D486-334A-B404-A0568DE95B8E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43688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difference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wealth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healthier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peaceful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society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Inequality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bigger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disintegration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conflict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economic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classes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bottomline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s-ES_tradn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cery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_tradn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poor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s-ES_tradn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poor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 social </a:t>
            </a:r>
            <a:r>
              <a:rPr lang="es-ES_tradn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catastrophe</a:t>
            </a:r>
            <a:r>
              <a:rPr lang="es-ES_trad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401E1-D486-334A-B404-A0568DE95B8E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85454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Revenue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final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argument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increasing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taxation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going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raise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revenue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Raising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revenue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extra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revenue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raises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distribute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to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i.e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infrastructure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security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etc.)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focalize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revenue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particular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country has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. 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401E1-D486-334A-B404-A0568DE95B8E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31120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err="1" smtClean="0"/>
              <a:t>With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the</a:t>
            </a:r>
            <a:r>
              <a:rPr lang="es-ES_tradnl" baseline="0" dirty="0" smtClean="0"/>
              <a:t> pie </a:t>
            </a:r>
            <a:r>
              <a:rPr lang="es-ES_tradnl" baseline="0" dirty="0" err="1" smtClean="0"/>
              <a:t>analogy</a:t>
            </a:r>
            <a:r>
              <a:rPr lang="es-ES_tradnl" baseline="0" dirty="0" smtClean="0"/>
              <a:t>, </a:t>
            </a:r>
            <a:r>
              <a:rPr lang="es-ES_tradnl" baseline="0" dirty="0" err="1" smtClean="0"/>
              <a:t>there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is</a:t>
            </a:r>
            <a:r>
              <a:rPr lang="es-ES_tradnl" baseline="0" dirty="0" smtClean="0"/>
              <a:t> a </a:t>
            </a:r>
            <a:r>
              <a:rPr lang="es-ES_tradnl" baseline="0" dirty="0" err="1" smtClean="0"/>
              <a:t>rebuttal</a:t>
            </a:r>
            <a:r>
              <a:rPr lang="es-ES_tradnl" baseline="0" dirty="0" smtClean="0"/>
              <a:t> to </a:t>
            </a:r>
            <a:r>
              <a:rPr lang="es-ES_tradnl" baseline="0" dirty="0" err="1" smtClean="0"/>
              <a:t>the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revenue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for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public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works</a:t>
            </a:r>
            <a:r>
              <a:rPr lang="es-ES_tradnl" baseline="0" dirty="0" smtClean="0"/>
              <a:t> and </a:t>
            </a:r>
            <a:r>
              <a:rPr lang="es-ES_tradnl" baseline="0" dirty="0" err="1" smtClean="0"/>
              <a:t>redistribution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401E1-D486-334A-B404-A0568DE95B8E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66984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Closing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Remark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US and </a:t>
            </a:r>
            <a:r>
              <a:rPr lang="es-E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Switzerland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vs Cuba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glance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arguments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reducing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inequality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raising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revenue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be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appealing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functioning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society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inequality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prosperity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run.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empirical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scientific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available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tends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show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GDP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growth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rates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poverty</a:t>
            </a:r>
            <a:endParaRPr lang="es-ES_tradn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401E1-D486-334A-B404-A0568DE95B8E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70637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3nqTq55jmAhUhTd8KHV-0AwQQjRx6BAgBEAQ&amp;url=https://ec.europa.eu/jrc/en/news/commission-proposes-common-corporate-taxation-across-eu&amp;psig=AOvVaw3oThrUUy6NIEYoIcoCRp4Q&amp;ust=1575439513820753" TargetMode="External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a5ozH6JjmAhXjg-AKHXsnACsQjRx6BAgBEAQ&amp;url=https://www.investopedia.com/taxes/trumps-tax-reform-plan-explained/&amp;psig=AOvVaw2RxQPYrjdbJQsIZMgEkklI&amp;ust=1575439731057331" TargetMode="External"/><Relationship Id="rId4" Type="http://schemas.openxmlformats.org/officeDocument/2006/relationships/image" Target="../media/image3.jpeg"/><Relationship Id="rId5" Type="http://schemas.openxmlformats.org/officeDocument/2006/relationships/hyperlink" Target="https://www.google.com/url?sa=i&amp;rct=j&amp;q=&amp;esrc=s&amp;source=images&amp;cd=&amp;ved=2ahUKEwjN7u6C6ZjmAhVMnOAKHd3kAZEQjRx6BAgBEAQ&amp;url=https://fortune.com/2019/10/10/how-trump-tax-bill-affects-homeowners-middle-class/&amp;psig=AOvVaw2abt_VHvxQz4feL5nFzFUF&amp;ust=1575439866768679" TargetMode="External"/><Relationship Id="rId6" Type="http://schemas.openxmlformats.org/officeDocument/2006/relationships/image" Target="../media/image4.jpeg"/><Relationship Id="rId7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90272" y="1430859"/>
            <a:ext cx="9144000" cy="75402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A Deeper Insight Into Taxation :</a:t>
            </a:r>
          </a:p>
          <a:p>
            <a:pPr algn="ctr"/>
            <a:r>
              <a:rPr lang="en-US" sz="3600" b="1" dirty="0" smtClean="0"/>
              <a:t>An Economic Approach</a:t>
            </a:r>
            <a:endParaRPr lang="en-US" sz="3600" b="1" dirty="0"/>
          </a:p>
        </p:txBody>
      </p:sp>
      <p:pic>
        <p:nvPicPr>
          <p:cNvPr id="1026" name="Picture 2" descr="esultado de imagen para taxatio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734" y="3043004"/>
            <a:ext cx="4092313" cy="272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71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sultado de imagen para tax reform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302" y="2788170"/>
            <a:ext cx="428625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sultado de imagen para trump tax reform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781" y="312235"/>
            <a:ext cx="2866172" cy="224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esultado de imagen para obama tax increas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67" y="3702204"/>
            <a:ext cx="3810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361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Arguments in favor of lower taxes</a:t>
            </a:r>
            <a:endParaRPr lang="en-US" dirty="0"/>
          </a:p>
        </p:txBody>
      </p:sp>
      <p:pic>
        <p:nvPicPr>
          <p:cNvPr id="3074" name="Picture 2" descr="esultado de imagen para social mobility lad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69" y="2582785"/>
            <a:ext cx="4611885" cy="308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sultado de imagen para invest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430" y="2817309"/>
            <a:ext cx="428625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43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Moral Arguments </a:t>
            </a:r>
            <a:endParaRPr lang="en-AU" dirty="0"/>
          </a:p>
        </p:txBody>
      </p:sp>
      <p:pic>
        <p:nvPicPr>
          <p:cNvPr id="4098" name="Picture 2" descr="esultado de imagen para immorality of tax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28" y="2810107"/>
            <a:ext cx="3545431" cy="251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sultado de imagen para freed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732" y="2651317"/>
            <a:ext cx="428625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373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Arguments in </a:t>
            </a:r>
            <a:r>
              <a:rPr lang="en-US" dirty="0" smtClean="0"/>
              <a:t>favor of </a:t>
            </a:r>
            <a:r>
              <a:rPr lang="en-AU" dirty="0" smtClean="0"/>
              <a:t>high taxes</a:t>
            </a:r>
            <a:endParaRPr lang="en-AU" dirty="0"/>
          </a:p>
        </p:txBody>
      </p:sp>
      <p:pic>
        <p:nvPicPr>
          <p:cNvPr id="5122" name="Picture 2" descr="esultado de imagen para inequal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65503"/>
            <a:ext cx="428625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sultado de imagen para inequality in chi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765503"/>
            <a:ext cx="38100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angular 7"/>
          <p:cNvCxnSpPr/>
          <p:nvPr/>
        </p:nvCxnSpPr>
        <p:spPr>
          <a:xfrm>
            <a:off x="5124450" y="3323063"/>
            <a:ext cx="2146145" cy="124893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218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esultado de imagen para bankrupt govern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04" y="1739591"/>
            <a:ext cx="3845848" cy="310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esultado de imagen para faulty roa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595" y="1918013"/>
            <a:ext cx="4286250" cy="292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angular 5"/>
          <p:cNvCxnSpPr/>
          <p:nvPr/>
        </p:nvCxnSpPr>
        <p:spPr>
          <a:xfrm>
            <a:off x="4804852" y="2230244"/>
            <a:ext cx="2265021" cy="189570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305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Rebuttal </a:t>
            </a:r>
            <a:endParaRPr lang="en-US" dirty="0"/>
          </a:p>
        </p:txBody>
      </p:sp>
      <p:pic>
        <p:nvPicPr>
          <p:cNvPr id="7170" name="Picture 2" descr="esultado de imagen para milton friedman on equal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10" y="2092646"/>
            <a:ext cx="4122234" cy="299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esultado de imagen para economy as a 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965" y="2220150"/>
            <a:ext cx="4014440" cy="286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475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Closing Remarks </a:t>
            </a:r>
            <a:endParaRPr lang="en-AU" dirty="0"/>
          </a:p>
        </p:txBody>
      </p:sp>
      <p:pic>
        <p:nvPicPr>
          <p:cNvPr id="8194" name="Picture 2" descr="esultado de imagen para us vs cu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4286250" cy="232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sultado de imagen para reagan era the booming 80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661173"/>
            <a:ext cx="428625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6" descr="esultado de imagen para less poverty"/>
          <p:cNvSpPr>
            <a:spLocks noChangeAspect="1" noChangeArrowheads="1"/>
          </p:cNvSpPr>
          <p:nvPr/>
        </p:nvSpPr>
        <p:spPr bwMode="auto">
          <a:xfrm>
            <a:off x="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8206" name="Picture 14" descr="esultado de imagen para less povert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826" y="4019667"/>
            <a:ext cx="38100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413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sultado de imagen para thank y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951" y="2141033"/>
            <a:ext cx="428625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403696"/>
      </p:ext>
    </p:extLst>
  </p:cSld>
  <p:clrMapOvr>
    <a:masterClrMapping/>
  </p:clrMapOvr>
</p:sld>
</file>

<file path=ppt/theme/theme1.xml><?xml version="1.0" encoding="utf-8"?>
<a:theme xmlns:a="http://schemas.openxmlformats.org/drawingml/2006/main" name="Profundidad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683</TotalTime>
  <Words>698</Words>
  <Application>Microsoft Macintosh PowerPoint</Application>
  <PresentationFormat>Panorámica</PresentationFormat>
  <Paragraphs>31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Corbel</vt:lpstr>
      <vt:lpstr>Profundidad</vt:lpstr>
      <vt:lpstr>Presentación de PowerPoint</vt:lpstr>
      <vt:lpstr>Presentación de PowerPoint</vt:lpstr>
      <vt:lpstr>Arguments in favor of lower taxes</vt:lpstr>
      <vt:lpstr>Moral Arguments </vt:lpstr>
      <vt:lpstr>Arguments in favor of high taxes</vt:lpstr>
      <vt:lpstr>Presentación de PowerPoint</vt:lpstr>
      <vt:lpstr>Rebuttal </vt:lpstr>
      <vt:lpstr>Closing Remarks 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 de Microsoft Office</cp:lastModifiedBy>
  <cp:revision>20</cp:revision>
  <dcterms:created xsi:type="dcterms:W3CDTF">2019-12-03T06:02:45Z</dcterms:created>
  <dcterms:modified xsi:type="dcterms:W3CDTF">2019-12-03T17:30:02Z</dcterms:modified>
</cp:coreProperties>
</file>